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7" r:id="rId21"/>
    <p:sldId id="538" r:id="rId22"/>
    <p:sldId id="539" r:id="rId23"/>
    <p:sldId id="402" r:id="rId24"/>
    <p:sldId id="1024" r:id="rId25"/>
    <p:sldId id="404" r:id="rId26"/>
    <p:sldId id="1016" r:id="rId27"/>
    <p:sldId id="513" r:id="rId28"/>
    <p:sldId id="495" r:id="rId29"/>
    <p:sldId id="514" r:id="rId30"/>
    <p:sldId id="497" r:id="rId31"/>
    <p:sldId id="500" r:id="rId32"/>
    <p:sldId id="542" r:id="rId33"/>
    <p:sldId id="601" r:id="rId34"/>
    <p:sldId id="592" r:id="rId35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4648"/>
  </p:normalViewPr>
  <p:slideViewPr>
    <p:cSldViewPr snapToGrid="0">
      <p:cViewPr varScale="1">
        <p:scale>
          <a:sx n="112" d="100"/>
          <a:sy n="112" d="100"/>
        </p:scale>
        <p:origin x="1736" y="176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44880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8398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8.png"/><Relationship Id="rId4" Type="http://schemas.openxmlformats.org/officeDocument/2006/relationships/image" Target="../media/image15.gif"/><Relationship Id="rId9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1037" t="-4375" b="-9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01336" y="3693048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4901336" y="4062380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4901336" y="5256388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4901336" y="5784579"/>
            <a:ext cx="32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 of ciphertext!),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r="-1387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</a:t>
            </a:r>
            <a:r>
              <a:rPr lang="en-US" dirty="0" err="1"/>
              <a:t>resilence</a:t>
            </a:r>
            <a:r>
              <a:rPr lang="en-US" dirty="0"/>
              <a:t>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derives,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333" t="-1224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Simplified Downgrade Attack</a:t>
            </a:r>
            <a:endParaRPr lang="he-IL" altLang="he-IL" dirty="0"/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63030" y="1055688"/>
            <a:ext cx="8228013" cy="4979988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Efficient attack known only for A5/2; Client, Visited-net normally prefers A5/3 or A5/1, which are harder to break. Attack forces use of A5/2 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41D1-FF7F-1C4E-B932-14B66BE1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4" y="1733549"/>
            <a:ext cx="6732856" cy="5124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7CEC270E-D3F9-514B-AE54-EA3B314485F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848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1EAA-02CA-2A47-8882-2311A33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Simplified downgrade attack -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53C6-011E-0E4D-8E07-9A134B7E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 in practice due to two reasons: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VN would time-out since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i</a:t>
            </a:r>
            <a:r>
              <a:rPr lang="en-US" sz="2400" dirty="0">
                <a:solidFill>
                  <a:schemeClr val="tx1"/>
                </a:solidFill>
              </a:rPr>
              <a:t>s not received in few milliseconds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a second to reveal the key.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And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</a:t>
            </a:r>
            <a:r>
              <a:rPr lang="en-US" sz="2400" dirty="0">
                <a:solidFill>
                  <a:schemeClr val="tx1"/>
                </a:solidFill>
              </a:rPr>
              <a:t>is only 456 bits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900 bits.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F575-2F47-4248-96E3-8149C148960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8484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4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secure if :</a:t>
                </a:r>
                <a:endParaRPr lang="en-US" sz="2400" dirty="0">
                  <a:solidFill>
                    <a:srgbClr val="FF00FF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attack during 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l="-286" t="-5426" b="-8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37867"/>
            <a:ext cx="8496944" cy="733425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Stronger Notion of Resiliency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Forward Secrecy (PFS):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even if attacker 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given, only </a:t>
                </a:r>
                <a:r>
                  <a:rPr lang="en-US" altLang="en-US" sz="2400" b="1" u="sng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accent2"/>
                    </a:solidFill>
                  </a:rPr>
                  <a:t> ends,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all keys of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all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other sessions,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Master Key of session </a:t>
                </a:r>
                <a:r>
                  <a:rPr 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include future and past sessions.</a:t>
                </a: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endParaRPr lang="en-US" altLang="en-US" sz="2000" dirty="0">
                  <a:solidFill>
                    <a:schemeClr val="accent2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Recover Security (PRS):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MitM attack during session </a:t>
                </a:r>
                <a:r>
                  <a:rPr lang="en-US" alt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How? </a:t>
                </a:r>
                <a:r>
                  <a:rPr lang="en-US" altLang="en-US" sz="2000" b="1" u="sng" dirty="0"/>
                  <a:t>public-key</a:t>
                </a:r>
                <a:r>
                  <a:rPr lang="en-US" altLang="en-US" sz="2000" dirty="0"/>
                  <a:t> (key exchange) protocols – next topic!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  <a:blipFill>
                <a:blip r:embed="rId3"/>
                <a:stretch>
                  <a:fillRect l="-303" t="-2834" r="-910" b="-27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CF1B-2EFD-C045-A2F3-C1FD37CB6F9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832795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/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41A7819-E8AE-E145-B4E7-CF31E82C01A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635279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5.3, 5.4, 5.5, and 5.6 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Five </a:t>
            </a:r>
            <a:r>
              <a:rPr lang="en-US" sz="2400" dirty="0"/>
              <a:t>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has to wait for a request rather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2PP-RT.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38" y="3609266"/>
            <a:ext cx="78268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8386</TotalTime>
  <Words>2568</Words>
  <Application>Microsoft Macintosh PowerPoint</Application>
  <PresentationFormat>On-screen Show (4:3)</PresentationFormat>
  <Paragraphs>369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PowerPoint Presentation</vt:lpstr>
      <vt:lpstr>Cipher mode messages, negotiation</vt:lpstr>
      <vt:lpstr>GSM ciphersuite facts: for fun and profit</vt:lpstr>
      <vt:lpstr>Simplified Downgrade Attack</vt:lpstr>
      <vt:lpstr>Simplified downgrade attack - Fails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Stronger Notion of Resiliency </vt:lpstr>
      <vt:lpstr>Resiliency Notions: Shared + Public Key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42</cp:revision>
  <cp:lastPrinted>2021-03-16T13:12:05Z</cp:lastPrinted>
  <dcterms:created xsi:type="dcterms:W3CDTF">2003-03-23T06:19:47Z</dcterms:created>
  <dcterms:modified xsi:type="dcterms:W3CDTF">2021-03-16T13:12:44Z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